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gif" ContentType="image/gif"/>
  <Override PartName="/ppt/presProps.xml" ContentType="application/vnd.openxmlformats-officedocument.presentationml.presProps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gi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2160A7A-D216-47A9-9440-29A32C874F9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C4C108A-C8EA-4D62-ABB8-2BC5E3ADE9C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21EED21-27DF-45C4-A141-7661E247010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DA44720-2195-4E61-A526-4E3A3FBF17F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46FCE03-300E-4932-A0CE-6D334051C4C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1DB6C8E-DD03-4104-BE07-CF343DD0949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4EE0D22-C473-4223-9564-DF198ADE40A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C79F2D5-6118-498C-92D5-6F0012EA0E6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45441D4-25E7-433A-9B37-D782904484C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EEE56F3-79E0-4890-9703-A77F58D0BE6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B3F05DE-785C-4FDC-8F9D-8CF0EBA9D54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FC6BCFE-B6A1-47A3-BFFA-08246C78B7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de-DE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de-DE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de-DE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de-DE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de-DE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de-DE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de-DE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de-DE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8C75A2E3-6083-406F-B58E-AB20487D6C33}" type="slidenum">
              <a:rPr b="0" lang="de-DE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de-DE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gif"/><Relationship Id="rId5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2160000" y="0"/>
            <a:ext cx="543600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LFP Analysis Toolbox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rcRect l="0" t="0" r="21380" b="0"/>
          <a:stretch/>
        </p:blipFill>
        <p:spPr>
          <a:xfrm rot="3000">
            <a:off x="29160" y="806400"/>
            <a:ext cx="3209400" cy="1796400"/>
          </a:xfrm>
          <a:prstGeom prst="rect">
            <a:avLst/>
          </a:prstGeom>
          <a:ln w="0">
            <a:noFill/>
          </a:ln>
        </p:spPr>
      </p:pic>
      <p:pic>
        <p:nvPicPr>
          <p:cNvPr id="43" name="" descr=""/>
          <p:cNvPicPr/>
          <p:nvPr/>
        </p:nvPicPr>
        <p:blipFill>
          <a:blip r:embed="rId2"/>
          <a:srcRect l="0" t="0" r="23046" b="0"/>
          <a:stretch/>
        </p:blipFill>
        <p:spPr>
          <a:xfrm>
            <a:off x="54000" y="2160000"/>
            <a:ext cx="3005640" cy="1800000"/>
          </a:xfrm>
          <a:prstGeom prst="rect">
            <a:avLst/>
          </a:prstGeom>
          <a:ln w="0"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rcRect l="0" t="0" r="19954" b="0"/>
          <a:stretch/>
        </p:blipFill>
        <p:spPr>
          <a:xfrm>
            <a:off x="54000" y="3960000"/>
            <a:ext cx="3365640" cy="1800000"/>
          </a:xfrm>
          <a:prstGeom prst="rect">
            <a:avLst/>
          </a:prstGeom>
          <a:ln w="0">
            <a:noFill/>
          </a:ln>
        </p:spPr>
      </p:pic>
      <p:sp>
        <p:nvSpPr>
          <p:cNvPr id="45" name=""/>
          <p:cNvSpPr txBox="1"/>
          <p:nvPr/>
        </p:nvSpPr>
        <p:spPr>
          <a:xfrm>
            <a:off x="3427200" y="720000"/>
            <a:ext cx="6480000" cy="1910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de-DE" sz="1600" spc="-1" strike="noStrike">
                <a:solidFill>
                  <a:srgbClr val="000000"/>
                </a:solidFill>
                <a:latin typeface="Arial"/>
              </a:rPr>
              <a:t>What’s there so far?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GUI w. Interactive visulaization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Import for MCS 256 MEA (200 </a:t>
            </a:r>
            <a:r>
              <a:rPr b="0" lang="de-DE" sz="1600" spc="-1" strike="noStrike">
                <a:solidFill>
                  <a:srgbClr val="000000"/>
                </a:solidFill>
                <a:latin typeface="Arial"/>
                <a:ea typeface="Arial"/>
              </a:rPr>
              <a:t>μm el. distance)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Select electrodes &amp; time window of interest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Filter electrical humming, bandpass filter, downsample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Amplitude per electrode animation, raw plots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3419640" y="2520000"/>
            <a:ext cx="6120000" cy="31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de-DE" sz="1600" spc="-1" strike="noStrike">
                <a:solidFill>
                  <a:srgbClr val="000000"/>
                </a:solidFill>
                <a:latin typeface="Arial"/>
              </a:rPr>
              <a:t>What more should be there in the end?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Exploration &amp; Visualization: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Power (in dB) as animation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Spectrogram/PSD, Periodogram, Envelope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Raster plot, PSTH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Quantitative Analysis: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Periodic-Aperiodic component separation (FOOOF)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FFT, Hilbert T., STFT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Peak &amp; Burst detection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Granger Causality, Cross-correlation, 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Electrode Grouping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#Sample reduction for exploration (to incr. Performance)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47" name=""/>
              <p:cNvSpPr txBox="1"/>
              <p:nvPr/>
            </p:nvSpPr>
            <p:spPr>
              <a:xfrm>
                <a:off x="4710240" y="2670120"/>
                <a:ext cx="360" cy="16920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/>
                </a14:m>
              </a:p>
            </p:txBody>
          </p:sp>
        </mc:Choice>
        <mc:Fallback/>
      </mc:AlternateContent>
      <p:pic>
        <p:nvPicPr>
          <p:cNvPr id="48" name="" descr=""/>
          <p:cNvPicPr/>
          <p:nvPr/>
        </p:nvPicPr>
        <p:blipFill>
          <a:blip r:embed="rId4"/>
          <a:stretch/>
        </p:blipFill>
        <p:spPr>
          <a:xfrm>
            <a:off x="8100000" y="2160000"/>
            <a:ext cx="1910520" cy="143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Application>LibreOffice/7.4.2.3$Linux_X86_64 LibreOffice_project/40$Build-3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2022-10-19T12:29:10Z</dcterms:created>
  <dc:creator/>
  <dc:description/>
  <dc:language>de-DE</dc:language>
  <cp:lastModifiedBy/>
  <dcterms:modified xsi:type="dcterms:W3CDTF">2022-10-19T14:07:01Z</dcterms:modified>
  <cp:revision>1</cp:revision>
  <dc:subject/>
  <dc:title/>
</cp:coreProperties>
</file>